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nshu Singh" userId="2e365b39-c8e0-4400-8799-21bc34baa120" providerId="ADAL" clId="{A4B11ED0-4900-444A-BEE5-4BA08F35364A}"/>
    <pc:docChg chg="custSel modSld">
      <pc:chgData name="Divyanshu Singh" userId="2e365b39-c8e0-4400-8799-21bc34baa120" providerId="ADAL" clId="{A4B11ED0-4900-444A-BEE5-4BA08F35364A}" dt="2024-08-20T15:41:04.075" v="3" actId="14100"/>
      <pc:docMkLst>
        <pc:docMk/>
      </pc:docMkLst>
      <pc:sldChg chg="addSp delSp modSp mod">
        <pc:chgData name="Divyanshu Singh" userId="2e365b39-c8e0-4400-8799-21bc34baa120" providerId="ADAL" clId="{A4B11ED0-4900-444A-BEE5-4BA08F35364A}" dt="2024-08-20T15:41:04.075" v="3" actId="14100"/>
        <pc:sldMkLst>
          <pc:docMk/>
          <pc:sldMk cId="2097048435" sldId="261"/>
        </pc:sldMkLst>
        <pc:picChg chg="del">
          <ac:chgData name="Divyanshu Singh" userId="2e365b39-c8e0-4400-8799-21bc34baa120" providerId="ADAL" clId="{A4B11ED0-4900-444A-BEE5-4BA08F35364A}" dt="2024-08-20T15:40:54.888" v="0" actId="478"/>
          <ac:picMkLst>
            <pc:docMk/>
            <pc:sldMk cId="2097048435" sldId="261"/>
            <ac:picMk id="3" creationId="{458D16BA-EC0C-3323-FE3D-15AADAE73C7E}"/>
          </ac:picMkLst>
        </pc:picChg>
        <pc:picChg chg="add mod">
          <ac:chgData name="Divyanshu Singh" userId="2e365b39-c8e0-4400-8799-21bc34baa120" providerId="ADAL" clId="{A4B11ED0-4900-444A-BEE5-4BA08F35364A}" dt="2024-08-20T15:41:04.075" v="3" actId="14100"/>
          <ac:picMkLst>
            <pc:docMk/>
            <pc:sldMk cId="2097048435" sldId="261"/>
            <ac:picMk id="4" creationId="{AD48F872-CD68-65AF-5966-E5C1D965691D}"/>
          </ac:picMkLst>
        </pc:pic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6424-5420-0855-3D80-55B1809B9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06F527-82B0-5D84-21AE-684EC3D853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01968-4B74-AE4E-CF76-D6F4042FB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BE103-A76E-0653-11ED-09D82453C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A9F2D-F758-E72E-6FF1-DEB594E2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075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686B0-3F80-FD9A-D6FB-36F995B7C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23197-3036-FB33-BE87-58D74E2E9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049DA-6A6E-E338-4BD5-A52764D93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69190-5AA7-51C9-72E4-9C6F6742F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356B7-EE4F-CDE4-2B0D-8B918579B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75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D9AAAA-4E7D-3F87-FF71-E70B5A99E7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105EA-5950-AC94-697C-6CC8579BF1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1015B-B3AD-AA69-4209-1AFE83A5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284F5-ECB3-410D-3EA7-65393F37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DB591-7716-A671-2596-1FAA441AE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44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D7F28-B610-03C6-F8B8-F7FF5C7F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EF2F5-57F1-C178-F959-494AC5936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094B-1CCF-58D5-66EC-970D5B929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1B7C6-71BB-BDA1-9886-B93BBE755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9D98A-C400-6456-7865-7240C0123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30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B773-4689-78A0-6E6C-A612F229A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8661C-A978-FCD6-2904-2512E288C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19182-47DB-F608-FAB7-AD07B8C70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687ED-31A2-4463-BA08-D32906E1D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D3397-CFCC-8088-7D45-FDB5FAE00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19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7FEF-4913-481C-D7F9-4AF88BC61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DCBC0-38B6-3C22-4F4E-D92DD1D97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452A10-AA11-DD65-942F-E53D8FC3B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3AFD2-49D9-F217-CF1A-1F6A16BA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6E094-0C91-20AC-2809-E961DAA0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2C3D93-E84A-5122-E420-AB859CA9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59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99ADB-41C6-DDA1-7790-F38EE4936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1DA08-83F4-D2FB-70C9-DA9AE5FD7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71F130-EDEE-3443-491A-091386D59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91E8DB-5A38-17C5-03C2-DDB2FEF711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BA5B59-700C-32BA-B094-720E99FB8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7F6946-AEFF-91AA-5A64-E4D78AABC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AA6BED-DE53-51F1-AB90-B2B20586C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59057A-4D0A-9522-9129-976BD9FA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160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0BAF2-E161-9D94-8973-18ECC2F8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54AFC2-3456-B7A9-3320-BA2B3BBD8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417C9D-12E1-C937-97A3-219B0D32B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F4D1E3-C8BC-C6A2-9300-7734B9BE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99A9D-3D17-397C-B8E0-EB8A6B421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336456-1171-12B4-C27D-CFE15A4C2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A8148-8CD2-D24B-2F08-A353D11A0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69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483F-ABE4-98EE-F67B-963D751A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D23BE-96AC-30D0-E305-EC2E62830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E39EB-12FD-EFC6-73FD-DCDF4E1BB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1FDE5-6F95-8FD7-07AD-8381E6D5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7EEA1-643B-2966-F1B8-DE4B6617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5C5BD-F661-2BA0-4C6C-A223DBB22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688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D97E-B580-8ADC-2327-E354CE20F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C38FF2-8E33-1C9B-5525-9E91228400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AF951-429D-2157-28D2-4D0348055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88EAF-0908-42C9-85E7-D8844E445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1CAE7-3E2D-EF6C-2AF9-55F3A1E9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717AD-6BD3-5690-0C81-C4F400643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67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92E62E-9FE3-17DF-2E71-3C28A65E1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BDB22-D2B2-FF11-D902-6B28606C1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73790-6047-05FC-E93C-AFD4C6D732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7189EE-B253-49F7-BEAA-175EAA4AF4CC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16DE-B1AB-7699-261A-5940E0D614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E5251-5599-71AD-E7AE-C1934D4E4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D1E92E-0463-4608-B58D-78A1F3598F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633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4E442-5AD6-424A-844F-7838E8E8A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Dashboards</a:t>
            </a:r>
            <a:endParaRPr lang="en-IN" sz="4800">
              <a:solidFill>
                <a:srgbClr val="FFFFFF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84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26A4A4-FE0C-F64F-58A8-3E78F64F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4" y="179607"/>
            <a:ext cx="11956027" cy="649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88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9D48B6-6625-9721-49E4-001636C51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8" y="158448"/>
            <a:ext cx="12024852" cy="654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24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48F872-CD68-65AF-5966-E5C1D9656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0" y="165367"/>
            <a:ext cx="11995355" cy="652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48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Dashboards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Divyanshu Singh</dc:creator>
  <cp:lastModifiedBy>Divyanshu Singh</cp:lastModifiedBy>
  <cp:revision>1</cp:revision>
  <dcterms:created xsi:type="dcterms:W3CDTF">2024-08-19T17:42:16Z</dcterms:created>
  <dcterms:modified xsi:type="dcterms:W3CDTF">2024-08-20T15:41:05Z</dcterms:modified>
</cp:coreProperties>
</file>

<file path=docProps/thumbnail.jpeg>
</file>